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Instrument Sans Semi Bold" panose="020B0604020202020204" charset="0"/>
      <p:regular r:id="rId16"/>
    </p:embeddedFont>
    <p:embeddedFont>
      <p:font typeface="Instrument Sans Medium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492" y="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301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Future of Learning: Embracing E-Learning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E-learning is rapidly transforming education. This presentation explores the benefits, challenges, and future of online learning.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What is E-Learning?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E-learning, or electronic learning, refers to the use of digital technologies to facilitate and enhance learning processes.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Examples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Online courses, virtual classrooms, interactive simulations, and mobile learning apps are all forms of e-learning.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5775"/>
            <a:ext cx="59316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Benefits of E-Learning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39866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903839" y="2739866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Increased flexibility and accessibility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387381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903839" y="3873818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Personalized learning paths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007769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903839" y="5007769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Cost-effective and scalable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141720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903839" y="6141720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Access to a wide range of resources and experts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Personalized Learning Experiences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17908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Adaptive learning platforms adjust to student progress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313158"/>
            <a:ext cx="1134070" cy="13608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68022" y="4539972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Personalized content recommendations cater to individual learning styles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674042"/>
            <a:ext cx="1134070" cy="136088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68022" y="590085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Interactive assessments provide real-time feedback and support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63641"/>
            <a:ext cx="73162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Accessibility and Inclusivity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12582"/>
            <a:ext cx="3664863" cy="1194673"/>
          </a:xfrm>
          <a:prstGeom prst="roundRect">
            <a:avLst>
              <a:gd name="adj" fmla="val 797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Remove physical barriers to access education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85467" y="3512582"/>
            <a:ext cx="3664863" cy="1194673"/>
          </a:xfrm>
          <a:prstGeom prst="roundRect">
            <a:avLst>
              <a:gd name="adj" fmla="val 797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Provide accommodations for learners with disabilities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934069"/>
            <a:ext cx="7556421" cy="831771"/>
          </a:xfrm>
          <a:prstGeom prst="roundRect">
            <a:avLst>
              <a:gd name="adj" fmla="val 114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224" y="516850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Promote inclusivity and equity in learning opportunities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6991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Collaborative Learning Opportunities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927634"/>
            <a:ext cx="170021" cy="362903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3927634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Online forums for discussions and peer support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1133951" y="4517350"/>
            <a:ext cx="170021" cy="725805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644134" y="4517350"/>
            <a:ext cx="6706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Virtual group projects foster teamwork and communication skills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474232" y="5469969"/>
            <a:ext cx="170021" cy="362903"/>
          </a:xfrm>
          <a:prstGeom prst="roundRect">
            <a:avLst>
              <a:gd name="adj" fmla="val 5603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984415" y="546996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Interactive tools enhance engagement and participation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4024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Technological Advancements in E-Learning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40674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20053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Virtual reality for immersive experiences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4406741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425904" y="5200531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Artificial intelligence for personalized learning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4406741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058138" y="520053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Gamification for engaging and interactive learning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399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Blending E-Learning with Traditional Methods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2997637"/>
            <a:ext cx="30480" cy="3991928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3492698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325278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8110" y="3337798"/>
            <a:ext cx="1316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3224451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Hybrid learning combines online and in-person instruction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358622" y="489894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10" name="Shape 7"/>
          <p:cNvSpPr/>
          <p:nvPr/>
        </p:nvSpPr>
        <p:spPr>
          <a:xfrm>
            <a:off x="878800" y="465903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9178" y="4744045"/>
            <a:ext cx="18954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381488" y="4630698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Flipped classrooms utilize online resources for pre-class preparation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358622" y="630519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14" name="Shape 11"/>
          <p:cNvSpPr/>
          <p:nvPr/>
        </p:nvSpPr>
        <p:spPr>
          <a:xfrm>
            <a:off x="878800" y="60652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035368" y="6150293"/>
            <a:ext cx="19704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2381488" y="6036945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Integration of technology enhances both online and offline learning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205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Challenges and Overcoming Barriers to E-Learning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303323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9428" y="3621881"/>
            <a:ext cx="10977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32600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Digital divide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750469"/>
            <a:ext cx="51630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Ensure equal access to technology and resources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435328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56565B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39685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5378" y="4823579"/>
            <a:ext cx="15787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623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Teacher training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5114092"/>
            <a:ext cx="40688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Develop effective online teaching skills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716905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56565B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76048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2163" y="6187202"/>
            <a:ext cx="16418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987296"/>
            <a:ext cx="28533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Student engagement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477714"/>
            <a:ext cx="46389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Promote active participation and interaction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258</Words>
  <Application>Microsoft Office PowerPoint</Application>
  <PresentationFormat>Custom</PresentationFormat>
  <Paragraphs>54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Instrument Sans Semi Bold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Dell</cp:lastModifiedBy>
  <cp:revision>2</cp:revision>
  <dcterms:created xsi:type="dcterms:W3CDTF">2025-02-09T16:20:03Z</dcterms:created>
  <dcterms:modified xsi:type="dcterms:W3CDTF">2025-02-09T16:23:42Z</dcterms:modified>
</cp:coreProperties>
</file>